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60" r:id="rId10"/>
    <p:sldId id="261" r:id="rId11"/>
    <p:sldId id="262" r:id="rId12"/>
    <p:sldId id="265" r:id="rId13"/>
    <p:sldId id="264" r:id="rId14"/>
    <p:sldId id="263" r:id="rId15"/>
    <p:sldId id="266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27" autoAdjust="0"/>
  </p:normalViewPr>
  <p:slideViewPr>
    <p:cSldViewPr snapToGrid="0">
      <p:cViewPr>
        <p:scale>
          <a:sx n="33" d="100"/>
          <a:sy n="33" d="100"/>
        </p:scale>
        <p:origin x="2578" y="9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DA4E8-29B9-477A-8A7D-F35653B41022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94CBD-DF3D-46DF-836D-25DE2DBE38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7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P. Krisz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5893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P. Krisz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3266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276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K. Krisz,</a:t>
            </a:r>
            <a:r>
              <a:rPr lang="hu-HU" baseline="0" dirty="0" smtClean="0"/>
              <a:t> Kami</a:t>
            </a:r>
          </a:p>
          <a:p>
            <a:endParaRPr lang="hu-HU" baseline="0" dirty="0" smtClean="0"/>
          </a:p>
          <a:p>
            <a:r>
              <a:rPr lang="hu-HU" baseline="0" dirty="0" smtClean="0"/>
              <a:t>Nyissátok meg a VS-t és mutassátok be a programot működés közben.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45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Dani</a:t>
            </a:r>
          </a:p>
          <a:p>
            <a:endParaRPr lang="hu-HU" dirty="0" smtClean="0"/>
          </a:p>
          <a:p>
            <a:r>
              <a:rPr lang="hu-HU" dirty="0" smtClean="0"/>
              <a:t>Nyisd meg a VS-t</a:t>
            </a:r>
            <a:r>
              <a:rPr lang="hu-HU" baseline="0" dirty="0" smtClean="0"/>
              <a:t> és mutass pár kódot, amit írtál, jól sikerült, vagy nehezebb volt.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191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P. Krisz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6089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208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484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326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9259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339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161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727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5587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P. Krisz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94CBD-DF3D-46DF-836D-25DE2DBE3867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695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0791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488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815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669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679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608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154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854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776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30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D580-7458-4582-A772-679DE584CDA9}" type="datetimeFigureOut">
              <a:rPr lang="hu-HU" smtClean="0"/>
              <a:t>2018. 04. 30.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A8C81-E275-41C8-90C8-8AB6C9FD031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565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apcsolÃ³dÃ³ kÃ©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8289" y="0"/>
            <a:ext cx="15648577" cy="790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775885"/>
            <a:ext cx="9144000" cy="2387600"/>
          </a:xfrm>
        </p:spPr>
        <p:txBody>
          <a:bodyPr/>
          <a:lstStyle/>
          <a:p>
            <a:r>
              <a:rPr lang="hu-H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Yacht Klub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97055"/>
            <a:ext cx="9144000" cy="1655762"/>
          </a:xfrm>
        </p:spPr>
        <p:txBody>
          <a:bodyPr/>
          <a:lstStyle/>
          <a:p>
            <a:r>
              <a:rPr lang="hu-H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Készítette:</a:t>
            </a:r>
          </a:p>
          <a:p>
            <a:r>
              <a:rPr lang="hu-H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Köblös Krisztián, Pörzsölt Krisztián, Kamenár Dávid, Martina Dániel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831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Nehézségek</a:t>
            </a:r>
            <a:endParaRPr lang="hu-HU" b="1" dirty="0"/>
          </a:p>
        </p:txBody>
      </p:sp>
      <p:pic>
        <p:nvPicPr>
          <p:cNvPr id="2052" name="Picture 4" descr="KÃ©ptalÃ¡lat a kÃ¶vetkezÅre: âsmartgit logoâ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6" b="21082"/>
          <a:stretch/>
        </p:blipFill>
        <p:spPr bwMode="auto">
          <a:xfrm>
            <a:off x="1300884" y="2338748"/>
            <a:ext cx="2438400" cy="16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Ã©ptalÃ¡lat a kÃ¶vetkezÅre: âgit desktop logoâ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2" y="2800566"/>
            <a:ext cx="1686959" cy="1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Ã©ptalÃ¡lat a kÃ¶vetkezÅre: âold alarm clockâ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96" y="2338094"/>
            <a:ext cx="3187404" cy="31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04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Könyvtárszerkezet</a:t>
            </a:r>
            <a:endParaRPr lang="hu-H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16" y="1690688"/>
            <a:ext cx="3864226" cy="4199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769" y="562552"/>
            <a:ext cx="2628900" cy="627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50" y="1027906"/>
            <a:ext cx="33337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8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GUI bemutató</a:t>
            </a:r>
            <a:endParaRPr lang="hu-HU" b="1" dirty="0"/>
          </a:p>
        </p:txBody>
      </p:sp>
      <p:pic>
        <p:nvPicPr>
          <p:cNvPr id="7170" name="Picture 2" descr="KÃ©ptalÃ¡lat a kÃ¶vetkezÅre: âfrontend vs backendâ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288" y="243068"/>
            <a:ext cx="4515841" cy="63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68288" y="2355273"/>
            <a:ext cx="4515841" cy="4276497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2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Backend</a:t>
            </a:r>
            <a:endParaRPr lang="hu-HU" b="1" dirty="0"/>
          </a:p>
        </p:txBody>
      </p:sp>
      <p:pic>
        <p:nvPicPr>
          <p:cNvPr id="4" name="Picture 2" descr="KÃ©ptalÃ¡lat a kÃ¶vetkezÅre: âfrontend vs backendâ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288" y="243068"/>
            <a:ext cx="4515841" cy="63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68288" y="243069"/>
            <a:ext cx="4515841" cy="2093732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020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Csapatmunka</a:t>
            </a:r>
            <a:endParaRPr lang="hu-HU" b="1" dirty="0"/>
          </a:p>
        </p:txBody>
      </p:sp>
      <p:pic>
        <p:nvPicPr>
          <p:cNvPr id="3074" name="Picture 2" descr="KÃ©ptalÃ¡lat a kÃ¶vetkezÅre: âteamwork is 4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51" y="1618644"/>
            <a:ext cx="7686097" cy="523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9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Ã©ptalÃ¡lat a kÃ¶vetkezÅre: âluxury yacht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Köszönjük a figyelmet!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46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Feladat</a:t>
            </a:r>
            <a:endParaRPr lang="hu-H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WPF GUI alkalmazás</a:t>
            </a:r>
          </a:p>
          <a:p>
            <a:r>
              <a:rPr lang="hu-HU" dirty="0" smtClean="0"/>
              <a:t>Yacht Klub adminisztrációs rendszer</a:t>
            </a:r>
          </a:p>
          <a:p>
            <a:endParaRPr lang="hu-H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55744"/>
              </p:ext>
            </p:extLst>
          </p:nvPr>
        </p:nvGraphicFramePr>
        <p:xfrm>
          <a:off x="2032000" y="332432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58985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858176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917268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69416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Frontend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Backend</a:t>
                      </a:r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0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Kamenár Dávid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Köblös Krisztián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Martina Dániel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Pörzsölt Krisztián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51325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42" y="4102944"/>
            <a:ext cx="1747689" cy="1602219"/>
          </a:xfrm>
          <a:prstGeom prst="rect">
            <a:avLst/>
          </a:prstGeom>
        </p:spPr>
      </p:pic>
      <p:pic>
        <p:nvPicPr>
          <p:cNvPr id="1026" name="Picture 2" descr="KrisztiÃ¡n KÃ¶blÃ¶s fÃ©nykÃ©pe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31" y="4102944"/>
            <a:ext cx="1602000" cy="16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ni Martina fÃ©nykÃ©pe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231" y="4102944"/>
            <a:ext cx="1602000" cy="16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97031" y="4303194"/>
            <a:ext cx="1602000" cy="12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6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Alapötlet</a:t>
            </a:r>
            <a:endParaRPr lang="hu-HU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647397"/>
            <a:ext cx="11296650" cy="1457325"/>
          </a:xfrm>
          <a:prstGeom prst="rect">
            <a:avLst/>
          </a:prstGeom>
        </p:spPr>
      </p:pic>
      <p:pic>
        <p:nvPicPr>
          <p:cNvPr id="5122" name="Picture 2" descr="KÃ©ptalÃ¡lat a kÃ¶vetkezÅre: âgithub logoâ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" y="3398519"/>
            <a:ext cx="2376059" cy="23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Ã©ptalÃ¡lat a kÃ¶vetkezÅre: âgithub logoâ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74" y="4489399"/>
            <a:ext cx="4919345" cy="128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KapcsolÃ³dÃ³ kÃ©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365" y="4256570"/>
            <a:ext cx="3108960" cy="175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2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Design minták</a:t>
            </a:r>
            <a:endParaRPr lang="hu-H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3656"/>
            <a:ext cx="10515600" cy="4351338"/>
          </a:xfrm>
        </p:spPr>
        <p:txBody>
          <a:bodyPr/>
          <a:lstStyle/>
          <a:p>
            <a:r>
              <a:rPr lang="hu-HU" dirty="0" smtClean="0"/>
              <a:t>Entity</a:t>
            </a:r>
          </a:p>
          <a:p>
            <a:r>
              <a:rPr lang="hu-HU" dirty="0" smtClean="0"/>
              <a:t>DAO</a:t>
            </a:r>
          </a:p>
          <a:p>
            <a:r>
              <a:rPr lang="hu-HU" dirty="0" smtClean="0"/>
              <a:t>Validator</a:t>
            </a:r>
            <a:endParaRPr lang="hu-HU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478"/>
          <a:stretch/>
        </p:blipFill>
        <p:spPr bwMode="auto">
          <a:xfrm>
            <a:off x="5379720" y="365125"/>
            <a:ext cx="6614160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124902" y="2709862"/>
            <a:ext cx="6315075" cy="4029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33080" y="365125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DAO</a:t>
            </a:r>
            <a:endParaRPr lang="hu-H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51625" y="2639219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VALIDATOR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5574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CodeFirst entitások</a:t>
            </a:r>
            <a:endParaRPr lang="hu-HU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3" y="365125"/>
            <a:ext cx="4911162" cy="6238723"/>
          </a:xfrm>
          <a:prstGeom prst="rect">
            <a:avLst/>
          </a:prstGeom>
        </p:spPr>
      </p:pic>
      <p:pic>
        <p:nvPicPr>
          <p:cNvPr id="6146" name="Picture 2" descr="KÃ©ptalÃ¡lat a kÃ¶vetkezÅre: âcode first logoâ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90" y="2431641"/>
            <a:ext cx="5238228" cy="21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3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Validáció</a:t>
            </a:r>
            <a:endParaRPr lang="hu-HU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318" y="1446837"/>
            <a:ext cx="8235363" cy="51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Validáció</a:t>
            </a:r>
            <a:endParaRPr lang="hu-HU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24" y="1690688"/>
            <a:ext cx="9100551" cy="48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Validáció</a:t>
            </a:r>
            <a:endParaRPr lang="hu-HU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76" y="2720051"/>
            <a:ext cx="9382048" cy="12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429478" y="0"/>
            <a:ext cx="971782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Adatbázis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005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148</Words>
  <Application>Microsoft Office PowerPoint</Application>
  <PresentationFormat>Widescreen</PresentationFormat>
  <Paragraphs>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Yacht Klub</vt:lpstr>
      <vt:lpstr>Feladat</vt:lpstr>
      <vt:lpstr>Alapötlet</vt:lpstr>
      <vt:lpstr>Design minták</vt:lpstr>
      <vt:lpstr>CodeFirst entitások</vt:lpstr>
      <vt:lpstr>Validáció</vt:lpstr>
      <vt:lpstr>Validáció</vt:lpstr>
      <vt:lpstr>Validáció</vt:lpstr>
      <vt:lpstr>Adatbázis</vt:lpstr>
      <vt:lpstr>Nehézségek</vt:lpstr>
      <vt:lpstr>Könyvtárszerkezet</vt:lpstr>
      <vt:lpstr>GUI bemutató</vt:lpstr>
      <vt:lpstr>Backend</vt:lpstr>
      <vt:lpstr>Csapatmunka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Yacht Klub</dc:title>
  <dc:creator>pkrisztian</dc:creator>
  <cp:lastModifiedBy>pkrisztian</cp:lastModifiedBy>
  <cp:revision>77</cp:revision>
  <dcterms:created xsi:type="dcterms:W3CDTF">2018-04-30T18:02:52Z</dcterms:created>
  <dcterms:modified xsi:type="dcterms:W3CDTF">2018-04-30T21:06:19Z</dcterms:modified>
</cp:coreProperties>
</file>